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2438" y="53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E44E-0525-4678-930C-002761D26323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483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E44E-0525-4678-930C-002761D26323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659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E44E-0525-4678-930C-002761D26323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881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E44E-0525-4678-930C-002761D26323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541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E44E-0525-4678-930C-002761D26323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793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E44E-0525-4678-930C-002761D26323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522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E44E-0525-4678-930C-002761D26323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161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E44E-0525-4678-930C-002761D26323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585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E44E-0525-4678-930C-002761D26323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751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E44E-0525-4678-930C-002761D26323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639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AE44E-0525-4678-930C-002761D26323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67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AE44E-0525-4678-930C-002761D26323}" type="datetimeFigureOut">
              <a:rPr lang="en-US" smtClean="0"/>
              <a:pPr/>
              <a:t>5/21/2015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88984-51B5-4F10-90C8-96EAC42542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937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1456649"/>
            <a:ext cx="27414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kern="0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First  Last Name</a:t>
            </a:r>
            <a:r>
              <a:rPr kumimoji="0" lang="en-US" sz="1800" b="0" i="0" u="none" strike="noStrike" kern="0" cap="none" spc="0" normalizeH="0" baseline="3000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1</a:t>
            </a:r>
            <a:r>
              <a:rPr lang="en-US" kern="0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School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kern="0" dirty="0" smtClean="0">
                <a:solidFill>
                  <a:srgbClr val="1F497D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First  Last Name</a:t>
            </a:r>
            <a:r>
              <a:rPr kumimoji="0" lang="en-US" sz="1800" b="0" i="0" u="none" strike="noStrike" kern="0" cap="none" spc="0" normalizeH="0" baseline="3000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2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,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School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90800" y="2099815"/>
            <a:ext cx="4191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Program Affiliation </a:t>
            </a:r>
            <a:r>
              <a:rPr lang="en-US" dirty="0"/>
              <a:t>(Ex: Space Grant, EAP, AYVF)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02847" y="2988250"/>
            <a:ext cx="1461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3000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1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Graduate</a:t>
            </a:r>
            <a:r>
              <a:rPr kumimoji="0" lang="en-US" sz="1200" b="1" i="0" u="none" strike="noStrike" kern="0" cap="none" spc="0" normalizeH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Level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3000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3000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2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Graduate</a:t>
            </a:r>
            <a:r>
              <a:rPr kumimoji="0" lang="en-US" sz="1200" b="1" i="0" u="none" strike="noStrike" kern="0" cap="none" spc="0" normalizeH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Level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297819"/>
              </p:ext>
            </p:extLst>
          </p:nvPr>
        </p:nvGraphicFramePr>
        <p:xfrm>
          <a:off x="381000" y="1600201"/>
          <a:ext cx="1905000" cy="1865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/>
              </a:tblGrid>
              <a:tr h="1865530">
                <a:tc>
                  <a:txBody>
                    <a:bodyPr/>
                    <a:lstStyle/>
                    <a:p>
                      <a:r>
                        <a:rPr lang="en-US" dirty="0" smtClean="0"/>
                        <a:t>Your Photo Here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533400" y="4585135"/>
            <a:ext cx="594360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700" b="1" dirty="0" smtClean="0">
                <a:solidFill>
                  <a:srgbClr val="17375E"/>
                </a:solidFill>
                <a:latin typeface="Arial Bold" charset="0"/>
                <a:cs typeface="Arial Bold" charset="0"/>
              </a:rPr>
              <a:t>Abstract Title </a:t>
            </a:r>
            <a:endParaRPr lang="en-US" sz="1700" b="1" dirty="0">
              <a:solidFill>
                <a:srgbClr val="17375E"/>
              </a:solidFill>
              <a:latin typeface="Arial Bold" charset="0"/>
              <a:cs typeface="Arial Bold" charset="0"/>
            </a:endParaRPr>
          </a:p>
        </p:txBody>
      </p:sp>
      <p:sp>
        <p:nvSpPr>
          <p:cNvPr id="16" name="TextBox 17"/>
          <p:cNvSpPr txBox="1">
            <a:spLocks noChangeArrowheads="1"/>
          </p:cNvSpPr>
          <p:nvPr/>
        </p:nvSpPr>
        <p:spPr bwMode="auto">
          <a:xfrm>
            <a:off x="592137" y="5087642"/>
            <a:ext cx="56388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Abstract body text 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</a:p>
          <a:p>
            <a:pPr algn="just"/>
            <a:r>
              <a:rPr lang="en-US" sz="1200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lang="en-US" sz="1200" dirty="0"/>
          </a:p>
          <a:p>
            <a:pPr algn="just"/>
            <a:endParaRPr lang="en-US" sz="1200" dirty="0"/>
          </a:p>
          <a:p>
            <a:pPr algn="just"/>
            <a:endParaRPr lang="en-US" sz="1200" dirty="0"/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0" y="304800"/>
            <a:ext cx="6858000" cy="276999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   Ames Research</a:t>
            </a:r>
            <a:r>
              <a:rPr lang="en-US" sz="1200" b="1" baseline="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Center</a:t>
            </a:r>
            <a:r>
              <a:rPr lang="en-U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      SUMMER</a:t>
            </a:r>
            <a:r>
              <a:rPr lang="en-US" sz="120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2015</a:t>
            </a:r>
            <a:endParaRPr lang="en-US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04300" y="2920009"/>
            <a:ext cx="11689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Mentors: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Advisors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Code</a:t>
            </a:r>
            <a:r>
              <a:rPr kumimoji="0" lang="en-US" sz="1200" b="1" i="1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: </a:t>
            </a:r>
            <a:r>
              <a:rPr kumimoji="0" lang="en-US" sz="1200" b="1" i="1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XXX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Branch Title: 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4075641" y="2518449"/>
            <a:ext cx="0" cy="1784707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40010946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54</Words>
  <Application>Microsoft Office PowerPoint</Application>
  <PresentationFormat>On-screen Show (4:3)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 Unicode MS</vt:lpstr>
      <vt:lpstr>Arial</vt:lpstr>
      <vt:lpstr>Arial Bold</vt:lpstr>
      <vt:lpstr>Calibri</vt:lpstr>
      <vt:lpstr>Office Theme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Priya</dc:creator>
  <cp:lastModifiedBy>Raiida Thompson</cp:lastModifiedBy>
  <cp:revision>8</cp:revision>
  <dcterms:created xsi:type="dcterms:W3CDTF">2011-08-19T17:23:21Z</dcterms:created>
  <dcterms:modified xsi:type="dcterms:W3CDTF">2015-05-21T23:00:10Z</dcterms:modified>
</cp:coreProperties>
</file>